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80"/>
  </p:notesMasterIdLst>
  <p:handoutMasterIdLst>
    <p:handoutMasterId r:id="rId81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45" r:id="rId54"/>
    <p:sldId id="380" r:id="rId55"/>
    <p:sldId id="377" r:id="rId56"/>
    <p:sldId id="378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3" r:id="rId72"/>
    <p:sldId id="374" r:id="rId73"/>
    <p:sldId id="376" r:id="rId74"/>
    <p:sldId id="387" r:id="rId75"/>
    <p:sldId id="390" r:id="rId76"/>
    <p:sldId id="392" r:id="rId77"/>
    <p:sldId id="391" r:id="rId78"/>
    <p:sldId id="389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392"/>
            <p14:sldId id="391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6E6E6"/>
    <a:srgbClr val="A6A6A6"/>
    <a:srgbClr val="BFBFBF"/>
    <a:srgbClr val="5B9BD5"/>
    <a:srgbClr val="D9D9D9"/>
    <a:srgbClr val="BDD7EE"/>
    <a:srgbClr val="1F4E79"/>
    <a:srgbClr val="8497B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318" autoAdjust="0"/>
  </p:normalViewPr>
  <p:slideViewPr>
    <p:cSldViewPr snapToGrid="0" snapToObjects="1" showGuides="1">
      <p:cViewPr>
        <p:scale>
          <a:sx n="125" d="100"/>
          <a:sy n="125" d="100"/>
        </p:scale>
        <p:origin x="90" y="90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8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5.png"/><Relationship Id="rId4" Type="http://schemas.openxmlformats.org/officeDocument/2006/relationships/image" Target="../media/image54.png"/><Relationship Id="rId9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29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4.png"/><Relationship Id="rId5" Type="http://schemas.openxmlformats.org/officeDocument/2006/relationships/image" Target="../media/image131.png"/><Relationship Id="rId1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30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9624" y="1666552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E6E6E6"/>
                </a:solidFill>
              </a:rPr>
              <a:t>ㅁ</a:t>
            </a:r>
            <a:endParaRPr lang="ko-KR" altLang="en-US" sz="1000" b="1" dirty="0">
              <a:solidFill>
                <a:srgbClr val="E6E6E6"/>
              </a:solidFill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9457</TotalTime>
  <Pages>7</Pages>
  <Words>3907</Words>
  <Characters>0</Characters>
  <Application>Microsoft Office PowerPoint</Application>
  <DocSecurity>0</DocSecurity>
  <PresentationFormat>와이드스크린</PresentationFormat>
  <Lines>0</Lines>
  <Paragraphs>1248</Paragraphs>
  <Slides>78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4574</cp:revision>
  <dcterms:modified xsi:type="dcterms:W3CDTF">2024-12-18T10:51:20Z</dcterms:modified>
  <cp:version>9.103.97.45139</cp:version>
</cp:coreProperties>
</file>